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34C78E-C59A-1CE4-CFB1-B437C6B1D75A}" v="5" dt="2024-09-12T17:51:45.8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B9C4-34A9-4EBF-AE5A-89F5E7436F23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1B02-403D-4720-9C45-9119403FB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303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B9C4-34A9-4EBF-AE5A-89F5E7436F23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1B02-403D-4720-9C45-9119403FB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17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B9C4-34A9-4EBF-AE5A-89F5E7436F23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1B02-403D-4720-9C45-9119403FB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36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B9C4-34A9-4EBF-AE5A-89F5E7436F23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1B02-403D-4720-9C45-9119403FB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93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B9C4-34A9-4EBF-AE5A-89F5E7436F23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1B02-403D-4720-9C45-9119403FB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45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B9C4-34A9-4EBF-AE5A-89F5E7436F23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1B02-403D-4720-9C45-9119403FB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16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B9C4-34A9-4EBF-AE5A-89F5E7436F23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1B02-403D-4720-9C45-9119403FB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18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B9C4-34A9-4EBF-AE5A-89F5E7436F23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1B02-403D-4720-9C45-9119403FB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27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B9C4-34A9-4EBF-AE5A-89F5E7436F23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1B02-403D-4720-9C45-9119403FB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29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B9C4-34A9-4EBF-AE5A-89F5E7436F23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1B02-403D-4720-9C45-9119403FB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28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B9C4-34A9-4EBF-AE5A-89F5E7436F23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1B02-403D-4720-9C45-9119403FB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48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8B9C4-34A9-4EBF-AE5A-89F5E7436F23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D1B02-403D-4720-9C45-9119403FB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739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350223"/>
              </p:ext>
            </p:extLst>
          </p:nvPr>
        </p:nvGraphicFramePr>
        <p:xfrm>
          <a:off x="226503" y="486671"/>
          <a:ext cx="11660699" cy="6242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961">
                  <a:extLst>
                    <a:ext uri="{9D8B030D-6E8A-4147-A177-3AD203B41FA5}">
                      <a16:colId xmlns:a16="http://schemas.microsoft.com/office/drawing/2014/main" val="2008960103"/>
                    </a:ext>
                  </a:extLst>
                </a:gridCol>
                <a:gridCol w="2234585">
                  <a:extLst>
                    <a:ext uri="{9D8B030D-6E8A-4147-A177-3AD203B41FA5}">
                      <a16:colId xmlns:a16="http://schemas.microsoft.com/office/drawing/2014/main" val="2799042979"/>
                    </a:ext>
                  </a:extLst>
                </a:gridCol>
                <a:gridCol w="2202019">
                  <a:extLst>
                    <a:ext uri="{9D8B030D-6E8A-4147-A177-3AD203B41FA5}">
                      <a16:colId xmlns:a16="http://schemas.microsoft.com/office/drawing/2014/main" val="3820711304"/>
                    </a:ext>
                  </a:extLst>
                </a:gridCol>
                <a:gridCol w="2171479">
                  <a:extLst>
                    <a:ext uri="{9D8B030D-6E8A-4147-A177-3AD203B41FA5}">
                      <a16:colId xmlns:a16="http://schemas.microsoft.com/office/drawing/2014/main" val="3505781467"/>
                    </a:ext>
                  </a:extLst>
                </a:gridCol>
                <a:gridCol w="2185328">
                  <a:extLst>
                    <a:ext uri="{9D8B030D-6E8A-4147-A177-3AD203B41FA5}">
                      <a16:colId xmlns:a16="http://schemas.microsoft.com/office/drawing/2014/main" val="2471939418"/>
                    </a:ext>
                  </a:extLst>
                </a:gridCol>
                <a:gridCol w="2185327">
                  <a:extLst>
                    <a:ext uri="{9D8B030D-6E8A-4147-A177-3AD203B41FA5}">
                      <a16:colId xmlns:a16="http://schemas.microsoft.com/office/drawing/2014/main" val="2323876853"/>
                    </a:ext>
                  </a:extLst>
                </a:gridCol>
              </a:tblGrid>
              <a:tr h="649523">
                <a:tc>
                  <a:txBody>
                    <a:bodyPr/>
                    <a:lstStyle/>
                    <a:p>
                      <a:r>
                        <a:rPr lang="en-GB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143004"/>
                  </a:ext>
                </a:extLst>
              </a:tr>
              <a:tr h="5407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/>
                        <a:t>8.40 - 9.00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/>
                        <a:t>Registration</a:t>
                      </a:r>
                      <a:endParaRPr lang="en-GB" sz="1200" b="1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/>
                        <a:t>Registration</a:t>
                      </a:r>
                      <a:endParaRPr lang="en-GB" sz="12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/>
                        <a:t>Registration</a:t>
                      </a:r>
                      <a:endParaRPr lang="en-GB" sz="12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/>
                        <a:t>Registration</a:t>
                      </a:r>
                      <a:endParaRPr lang="en-GB" sz="12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/>
                        <a:t>Registration</a:t>
                      </a:r>
                      <a:endParaRPr lang="en-GB" sz="1200" baseline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917988"/>
                  </a:ext>
                </a:extLst>
              </a:tr>
              <a:tr h="702977">
                <a:tc>
                  <a:txBody>
                    <a:bodyPr/>
                    <a:lstStyle/>
                    <a:p>
                      <a:r>
                        <a:rPr lang="en-GB" sz="1200" b="1" baseline="0" dirty="0"/>
                        <a:t>9.00 –10.30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100" b="1" baseline="0" dirty="0"/>
                        <a:t>RWI Phonics inc. speed sounds then separating to tables for word time and letter formation</a:t>
                      </a:r>
                    </a:p>
                    <a:p>
                      <a:pPr algn="ctr"/>
                      <a:r>
                        <a:rPr lang="en-GB" sz="1100" b="0" baseline="0" dirty="0"/>
                        <a:t>9.00-9.20, 9.25-9.45, 9.45-10.05, 10.10-10.30</a:t>
                      </a:r>
                    </a:p>
                    <a:p>
                      <a:pPr algn="ctr"/>
                      <a:r>
                        <a:rPr lang="en-GB" sz="1100" b="1" baseline="0" dirty="0"/>
                        <a:t>Play rotations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GB" sz="1200" b="1" baseline="0"/>
                        <a:t>RWI Phonics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GB" sz="1200" b="1" baseline="0"/>
                        <a:t>RWI Phonics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GB" sz="1200" b="1" baseline="0"/>
                        <a:t>RWI Phonics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GB" sz="1200" b="1" baseline="0"/>
                        <a:t>RWI Phonics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292451"/>
                  </a:ext>
                </a:extLst>
              </a:tr>
              <a:tr h="757053">
                <a:tc>
                  <a:txBody>
                    <a:bodyPr/>
                    <a:lstStyle/>
                    <a:p>
                      <a:r>
                        <a:rPr lang="en-GB" sz="1200" b="1" dirty="0"/>
                        <a:t>10.30 – 11.15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1"/>
                        <a:t>WIDER CURRCULUM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/>
                        <a:t>(10.30 – 10.50 / 10.55 – 11.15)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1"/>
                        <a:t>MATHS ROTATION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/>
                        <a:t>(10.30 – 10.50 / 10.55 – 11.15)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1"/>
                        <a:t>MATHS ROTATION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/>
                        <a:t>(10.30 – 10.50 / 10.55 – 11.15)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1" dirty="0"/>
                        <a:t>MATHS ROTATION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(10.30 – 10.50 / 10.55 – 11.15)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/>
                        <a:t>MATHS ROTATION </a:t>
                      </a:r>
                    </a:p>
                    <a:p>
                      <a:r>
                        <a:rPr lang="en-GB" sz="1200" b="0"/>
                        <a:t>(10.30 – 10.50 / 10.55 - 11.15)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328062"/>
                  </a:ext>
                </a:extLst>
              </a:tr>
              <a:tr h="649523">
                <a:tc>
                  <a:txBody>
                    <a:bodyPr/>
                    <a:lstStyle/>
                    <a:p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11.15 – 11.45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800" b="1" baseline="0" dirty="0"/>
                        <a:t>Toilet &amp; Story Time  (reading)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aseline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aseline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aseline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aseline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186424"/>
                  </a:ext>
                </a:extLst>
              </a:tr>
              <a:tr h="603129">
                <a:tc>
                  <a:txBody>
                    <a:bodyPr/>
                    <a:lstStyle/>
                    <a:p>
                      <a:r>
                        <a:rPr lang="en-GB" sz="1100" b="1">
                          <a:solidFill>
                            <a:schemeClr val="tx1"/>
                          </a:solidFill>
                        </a:rPr>
                        <a:t>11.45 – 12.30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Lunch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612477"/>
                  </a:ext>
                </a:extLst>
              </a:tr>
              <a:tr h="540752"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chemeClr val="tx1"/>
                          </a:solidFill>
                        </a:rPr>
                        <a:t>12.30 – 12.50</a:t>
                      </a:r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Register</a:t>
                      </a:r>
                      <a:r>
                        <a:rPr lang="en-GB" sz="2000" b="1" baseline="0" dirty="0">
                          <a:solidFill>
                            <a:schemeClr val="tx1"/>
                          </a:solidFill>
                        </a:rPr>
                        <a:t> &amp;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 Fluency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751786"/>
                  </a:ext>
                </a:extLst>
              </a:tr>
              <a:tr h="1195140"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chemeClr val="tx1"/>
                          </a:solidFill>
                        </a:rPr>
                        <a:t>12.50 – 2.35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 / CP / PSHE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1.00-1.30 CP, PSHE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1.35-2.10 PE, CP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2.15-2.55 PSHE, PE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End of day prep and singing</a:t>
                      </a: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/>
                        <a:t>English / CP / OUTSIDE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200" b="0"/>
                        <a:t>12.50-1.10, 1.15-1.35, 1.40-2.00, 2.05-2.25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600" b="1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English / CP / OUTSIDE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12.50-1.10, 1.15-1.35, 1.40-2.00, 2.05-2.25</a:t>
                      </a:r>
                      <a:endParaRPr lang="en-GB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600" b="1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English / CP / OUTSIDE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12.50-1.10, 1.15-1.35, 1.40-2.00, 2.05-2.25</a:t>
                      </a:r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English / CP / OUTSIDE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12.50-1.10, 1.15-1.35, 1.40-2.00, 2.05-2.25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4268762"/>
                  </a:ext>
                </a:extLst>
              </a:tr>
              <a:tr h="540752">
                <a:tc>
                  <a:txBody>
                    <a:bodyPr/>
                    <a:lstStyle/>
                    <a:p>
                      <a:r>
                        <a:rPr lang="en-GB" sz="1200" b="1" dirty="0"/>
                        <a:t>2.30-3.15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Fine motor input (dough disco), end of the day prep, singing</a:t>
                      </a:r>
                    </a:p>
                    <a:p>
                      <a:pPr algn="ctr"/>
                      <a:endParaRPr lang="en-GB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787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843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a1b4ccb-f904-46f0-b00e-e01421fdb5a1">
      <Terms xmlns="http://schemas.microsoft.com/office/infopath/2007/PartnerControls"/>
    </lcf76f155ced4ddcb4097134ff3c332f>
    <TaxCatchAll xmlns="b3d2c377-1710-41b2-91f9-3fc28c6780a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D9BC275D881B4AB679B62074545901" ma:contentTypeVersion="15" ma:contentTypeDescription="Create a new document." ma:contentTypeScope="" ma:versionID="b1b1d59c3e9825790b2737fd418f2a1e">
  <xsd:schema xmlns:xsd="http://www.w3.org/2001/XMLSchema" xmlns:xs="http://www.w3.org/2001/XMLSchema" xmlns:p="http://schemas.microsoft.com/office/2006/metadata/properties" xmlns:ns2="5a1b4ccb-f904-46f0-b00e-e01421fdb5a1" xmlns:ns3="b3d2c377-1710-41b2-91f9-3fc28c6780ae" targetNamespace="http://schemas.microsoft.com/office/2006/metadata/properties" ma:root="true" ma:fieldsID="d52bb7193908910bb5e12d56ee86aeb1" ns2:_="" ns3:_="">
    <xsd:import namespace="5a1b4ccb-f904-46f0-b00e-e01421fdb5a1"/>
    <xsd:import namespace="b3d2c377-1710-41b2-91f9-3fc28c6780ae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SearchProperties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1b4ccb-f904-46f0-b00e-e01421fdb5a1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fa3be15d-62ab-4747-9cca-abaedad99e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d2c377-1710-41b2-91f9-3fc28c6780ae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2657d23e-4758-42ea-ad0b-aa5dcf6100c1}" ma:internalName="TaxCatchAll" ma:showField="CatchAllData" ma:web="b3d2c377-1710-41b2-91f9-3fc28c6780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FC19A6-EA3B-4DC5-9D87-01D6DB1E6A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62A30F-234D-4468-8349-48844DD55D29}">
  <ds:schemaRefs>
    <ds:schemaRef ds:uri="http://purl.org/dc/terms/"/>
    <ds:schemaRef ds:uri="6dbed985-3ca8-4292-8d4a-11a220157b52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a6ec575-b5ec-4653-adc1-e8bb70dccbaa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D0C4AD1-B132-49FD-9E57-DA9F0A1B5D4E}"/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466</Words>
  <Application>Microsoft Office PowerPoint</Application>
  <PresentationFormat>Widescreen</PresentationFormat>
  <Paragraphs>104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L.E.A.D.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Lindsey</dc:creator>
  <cp:lastModifiedBy>Alice Lindsey</cp:lastModifiedBy>
  <cp:revision>89</cp:revision>
  <dcterms:created xsi:type="dcterms:W3CDTF">2021-09-18T15:19:57Z</dcterms:created>
  <dcterms:modified xsi:type="dcterms:W3CDTF">2024-09-12T18:03:42Z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0x0101006B52ACDA69BCB545BC2A236D76047601</vt:lpwstr>
  </property>
  <property fmtid="{D5CDD505-2E9C-101B-9397-08002B2CF9AE}" pid="3" name="MediaServiceImageTags">
    <vt:lpwstr/>
  </property>
</Properties>
</file>